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vi teja" initials="rt" lastIdx="1" clrIdx="0">
    <p:extLst>
      <p:ext uri="{19B8F6BF-5375-455C-9EA6-DF929625EA0E}">
        <p15:presenceInfo xmlns:p15="http://schemas.microsoft.com/office/powerpoint/2012/main" userId="4b9264cafc0faa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5" autoAdjust="0"/>
    <p:restoredTop sz="94660"/>
  </p:normalViewPr>
  <p:slideViewPr>
    <p:cSldViewPr snapToGrid="0">
      <p:cViewPr varScale="1">
        <p:scale>
          <a:sx n="81" d="100"/>
          <a:sy n="81" d="100"/>
        </p:scale>
        <p:origin x="5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5-04T11:24:05.583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2309F-73D2-3A52-FA8F-8F6A4C248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E6D5F-6189-7791-E6B4-02625EC88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AFB43-A18B-9A6D-FD9E-27E88E81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3B421-113B-63A5-01DD-D72BC7CD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32E76-7366-F006-5F81-B8885647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35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C033-28A2-41E2-0A59-66AC01E0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1F42A4-5592-687D-EBCE-565E910EA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FD0CF-E7D4-9BB4-6800-A3E2DE06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AE90-DFF0-F863-C656-20E2ACC9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410A8-FA7E-718F-CADF-A187AE6C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31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7F1715-1B6F-0075-6C6D-0ABCFB91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EE101-90D0-6BF7-24F4-42FA96F43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3C15D-5697-08B2-E252-495D44CC3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04FF4-59CD-AA17-7F33-D76DDF1D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9BF39-2995-BD57-97B8-2389414D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7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E1E6-81B8-8B26-C0EB-C9A8115F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06E66-B279-D0EB-6639-63B424283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36D2B-3A0F-B28E-591E-10D8DA42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FE737-5A1F-2F5E-C835-2CC23A59B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8FB4B-9483-FE02-D54A-7F9F955B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9C974-8BB3-ADF3-F28F-2BD50A34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723C6-2A5D-2D89-1CC6-0C7D4ACFE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57C12-52F0-9C59-D0F0-6BEC3D8B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DFD8-6434-6CCD-359E-A9BAEC0CE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94428-6A5B-AD9C-0B77-0C69A2C3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38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0F4B-46D1-646C-A449-59A24E3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27FDB-499D-FF20-3693-3ADAEF4DC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A2780-6A5C-32E9-4457-9CC950E60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3FBC6-DFBB-AA6E-AC45-DA1DA6D2C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96615-E7EC-D564-410D-D9B21201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B3581-A668-7263-D43B-D703E738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219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D830-045E-7E63-6D47-A5801628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DC50E-F5F4-C2AD-B14B-C32D7741F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3757C-19BA-216E-D0B3-4980A945C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022F5-18A0-92D8-AD95-949BC9DB4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C7F90-C1DB-F162-3329-11CBA03589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0E8FA4-5EF5-0043-75D0-5778503B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DA64E-9E15-5AA5-F948-2F2DE0C8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E91F5-D659-7326-A160-C4903AEF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9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A793-9533-726E-F7A6-5D7A1FDE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EE6B4-D340-A967-211B-493B2225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1756A-7B8A-9E7C-BC45-B168F705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D0424-948E-7407-8498-0ACB8CF3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9E946B-CF5C-64BC-988A-250D4682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912D6B-BE66-FF34-EA01-1823DC4E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39BAA-127C-E2BB-9EC0-B24298C5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57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E16B-FC00-88ED-77B9-9D47E33BA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14F7E-5F48-F1EF-6485-B5C74CD73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D30F6-884E-829B-42D6-457DC5CCE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705BE-0420-6110-9F7F-EBEE524F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E53FC-6E82-1727-6DA4-41694999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7E269-BF79-C4E6-F009-DB9EF9A8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19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9D9B-30DF-CFE5-DA82-FCEE9051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5EC96-3440-3E6F-F4F7-94BC88214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A84A9-7D2B-98C8-FD45-ABE1926F3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581E9-158A-7AC0-D20A-B089C690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7874E-D2E4-F14D-728F-A60E34A29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456B6-46BB-FDF6-8BFC-E7430893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00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81A0D2-5E56-85D7-2991-54026D98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EBA33-B00F-4476-CB01-ED5558F0F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41B9C-1C98-C5E3-9291-6D473D7659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5B4F4-1459-45C1-A59E-A3B7A6B11408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CF59B-02C2-96B8-BB20-F1EB1E9A8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DC919-06F2-26D3-C062-BA8247142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24807-2A84-485B-AB49-734E4C9382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24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8D87-1F68-E06B-4E42-7BE0E8DCE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861" y="2235200"/>
            <a:ext cx="9649968" cy="2387600"/>
          </a:xfrm>
        </p:spPr>
        <p:txBody>
          <a:bodyPr>
            <a:normAutofit fontScale="90000"/>
          </a:bodyPr>
          <a:lstStyle/>
          <a:p>
            <a:r>
              <a:rPr lang="en-IN" dirty="0"/>
              <a:t>RESULT IMAGES/OUTPUT IMAGES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825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CDEA1-46AE-7771-5C5C-8232402C4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1" y="707299"/>
            <a:ext cx="1999682" cy="17459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722A6-DBCE-4C9D-A5CB-F0F44924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59" y="2654041"/>
            <a:ext cx="2141084" cy="2007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5EE0BE-1ED8-A209-7DE8-F87710A08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0" y="4766975"/>
            <a:ext cx="1999683" cy="1912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D5A0B6-15A0-FC77-76B3-4EF74EEBD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45" y="707298"/>
            <a:ext cx="1999683" cy="1745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D39AB7-13F0-97EC-F9D7-16259527B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45" y="2654041"/>
            <a:ext cx="1999683" cy="19120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E22D8-4DE7-37CC-D9EB-4685119291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45" y="4766975"/>
            <a:ext cx="1999683" cy="19120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47DB71-02EC-0AAB-3A8C-54B7A30E685A}"/>
              </a:ext>
            </a:extLst>
          </p:cNvPr>
          <p:cNvSpPr txBox="1"/>
          <p:nvPr/>
        </p:nvSpPr>
        <p:spPr>
          <a:xfrm>
            <a:off x="263951" y="0"/>
            <a:ext cx="6074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: 012-01 </a:t>
            </a:r>
          </a:p>
          <a:p>
            <a:r>
              <a:rPr lang="en-US" dirty="0"/>
              <a:t>With decimation                               without decimation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77A43-BF1D-FF0D-7828-70CA17CE277A}"/>
              </a:ext>
            </a:extLst>
          </p:cNvPr>
          <p:cNvSpPr txBox="1"/>
          <p:nvPr/>
        </p:nvSpPr>
        <p:spPr>
          <a:xfrm>
            <a:off x="2372203" y="1555422"/>
            <a:ext cx="214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Brightness normalized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96888A-8928-36C9-9DC8-BEB797FE2160}"/>
              </a:ext>
            </a:extLst>
          </p:cNvPr>
          <p:cNvSpPr txBox="1"/>
          <p:nvPr/>
        </p:nvSpPr>
        <p:spPr>
          <a:xfrm>
            <a:off x="2441542" y="3337089"/>
            <a:ext cx="115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filtered image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BDFD33-56A9-9EB6-2DDF-37060011705E}"/>
              </a:ext>
            </a:extLst>
          </p:cNvPr>
          <p:cNvSpPr txBox="1"/>
          <p:nvPr/>
        </p:nvSpPr>
        <p:spPr>
          <a:xfrm>
            <a:off x="2441542" y="5302578"/>
            <a:ext cx="124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Min-max normalized image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81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9838B-C7E3-2728-98D8-62E17607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70" y="178896"/>
            <a:ext cx="10515600" cy="502141"/>
          </a:xfrm>
        </p:spPr>
        <p:txBody>
          <a:bodyPr>
            <a:normAutofit fontScale="90000"/>
          </a:bodyPr>
          <a:lstStyle/>
          <a:p>
            <a:r>
              <a:rPr lang="en-US" dirty="0"/>
              <a:t>Spectral signatures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6BFB2-4767-4730-4E11-1FCECC791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0" y="681037"/>
            <a:ext cx="4141493" cy="2747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50139-DA79-A616-AA2F-EF0C022CC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869" y="687671"/>
            <a:ext cx="4141493" cy="2741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8D5D7C-10E7-BCD9-0F7C-A1A0E1F78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16" y="3669798"/>
            <a:ext cx="3821409" cy="2598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0ADE04-C668-1ABD-425E-EC1F990C5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25" y="3669798"/>
            <a:ext cx="3821409" cy="2530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EF0C78-5951-8ABB-3696-5DF4FACE040E}"/>
              </a:ext>
            </a:extLst>
          </p:cNvPr>
          <p:cNvSpPr txBox="1"/>
          <p:nvPr/>
        </p:nvSpPr>
        <p:spPr>
          <a:xfrm>
            <a:off x="1093509" y="3300466"/>
            <a:ext cx="291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image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206C3-4567-6DF4-F471-F5D3FE83C288}"/>
              </a:ext>
            </a:extLst>
          </p:cNvPr>
          <p:cNvSpPr txBox="1"/>
          <p:nvPr/>
        </p:nvSpPr>
        <p:spPr>
          <a:xfrm>
            <a:off x="7795479" y="3250968"/>
            <a:ext cx="291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image 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27AB5-63BC-A385-DD36-38693A1D0507}"/>
              </a:ext>
            </a:extLst>
          </p:cNvPr>
          <p:cNvSpPr txBox="1"/>
          <p:nvPr/>
        </p:nvSpPr>
        <p:spPr>
          <a:xfrm>
            <a:off x="4578284" y="6345016"/>
            <a:ext cx="30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filtered image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1E622-32A7-635F-29DE-8E830CB04931}"/>
              </a:ext>
            </a:extLst>
          </p:cNvPr>
          <p:cNvSpPr txBox="1"/>
          <p:nvPr/>
        </p:nvSpPr>
        <p:spPr>
          <a:xfrm>
            <a:off x="8923817" y="6345016"/>
            <a:ext cx="326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image 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75A1E9-7B8E-4EC1-C65A-44875B88E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8" y="3635602"/>
            <a:ext cx="3821409" cy="2598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BD8E0D-C7DA-A6B1-6D4A-6E2F1568EC63}"/>
              </a:ext>
            </a:extLst>
          </p:cNvPr>
          <p:cNvSpPr txBox="1"/>
          <p:nvPr/>
        </p:nvSpPr>
        <p:spPr>
          <a:xfrm>
            <a:off x="716437" y="6268339"/>
            <a:ext cx="303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Brightness normalized image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7106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5FBF-6978-4D7C-12E8-A94C18E0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0"/>
            <a:ext cx="10515600" cy="669304"/>
          </a:xfrm>
        </p:spPr>
        <p:txBody>
          <a:bodyPr>
            <a:normAutofit fontScale="90000"/>
          </a:bodyPr>
          <a:lstStyle/>
          <a:p>
            <a:r>
              <a:rPr lang="en-US" dirty="0"/>
              <a:t>One band representation: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194FE6-FF84-3CE7-899F-E3972A57D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57" y="1338607"/>
            <a:ext cx="3660749" cy="27408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EABF1-4500-9660-8EBC-BD1D66BD2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62" y="4076725"/>
            <a:ext cx="3515343" cy="2573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D542E-F9A9-0C57-E199-D7DC9FF04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93" y="1338607"/>
            <a:ext cx="3294225" cy="2738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F1214A-5DA6-DC4B-B54E-9C123F9F9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92" y="4076726"/>
            <a:ext cx="3294225" cy="25737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350286-ECC5-1F12-DFBF-598B5EB3F0A7}"/>
              </a:ext>
            </a:extLst>
          </p:cNvPr>
          <p:cNvSpPr txBox="1"/>
          <p:nvPr/>
        </p:nvSpPr>
        <p:spPr>
          <a:xfrm>
            <a:off x="2026762" y="829559"/>
            <a:ext cx="460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T-SNE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BCC111-0047-4951-1ED4-FFA5829378B9}"/>
              </a:ext>
            </a:extLst>
          </p:cNvPr>
          <p:cNvSpPr txBox="1"/>
          <p:nvPr/>
        </p:nvSpPr>
        <p:spPr>
          <a:xfrm>
            <a:off x="7277492" y="829559"/>
            <a:ext cx="230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51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4EB2-4822-100B-41B0-E86145D0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classification map: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2418C-B314-1E24-D8F3-2B123700C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68" y="1526097"/>
            <a:ext cx="6668463" cy="4966778"/>
          </a:xfrm>
        </p:spPr>
      </p:pic>
    </p:spTree>
    <p:extLst>
      <p:ext uri="{BB962C8B-B14F-4D97-AF65-F5344CB8AC3E}">
        <p14:creationId xmlns:p14="http://schemas.microsoft.com/office/powerpoint/2010/main" val="1495745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BB3C-8EB1-1705-38C8-CC0936B8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7" y="0"/>
            <a:ext cx="10515600" cy="1325563"/>
          </a:xfrm>
        </p:spPr>
        <p:txBody>
          <a:bodyPr/>
          <a:lstStyle/>
          <a:p>
            <a:r>
              <a:rPr lang="en-US" dirty="0"/>
              <a:t>KNN filtered Map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38D07-B005-4606-C534-8B7C1880E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8" y="1913988"/>
            <a:ext cx="4922947" cy="41303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5355C-97DF-74E9-E15F-7B4FB7046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988"/>
            <a:ext cx="4922947" cy="4130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12B84B-4321-373E-D241-1E6BDE792BE5}"/>
              </a:ext>
            </a:extLst>
          </p:cNvPr>
          <p:cNvSpPr txBox="1"/>
          <p:nvPr/>
        </p:nvSpPr>
        <p:spPr>
          <a:xfrm>
            <a:off x="848412" y="1489435"/>
            <a:ext cx="362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t-SNE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DE276-D3A8-E276-A99A-FF3BAFED1D08}"/>
              </a:ext>
            </a:extLst>
          </p:cNvPr>
          <p:cNvSpPr txBox="1"/>
          <p:nvPr/>
        </p:nvSpPr>
        <p:spPr>
          <a:xfrm>
            <a:off x="6683604" y="1489435"/>
            <a:ext cx="343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PCA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0758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329C-73DE-39CF-03E8-7D809B36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52104" cy="896747"/>
          </a:xfrm>
        </p:spPr>
        <p:txBody>
          <a:bodyPr>
            <a:normAutofit fontScale="90000"/>
          </a:bodyPr>
          <a:lstStyle/>
          <a:p>
            <a:r>
              <a:rPr lang="en-US" dirty="0"/>
              <a:t>Unsupervised clustering:</a:t>
            </a:r>
            <a:br>
              <a:rPr lang="en-US" dirty="0"/>
            </a:br>
            <a:r>
              <a:rPr lang="en-US" dirty="0"/>
              <a:t>k-means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4BD12-FBD7-919C-CFF6-C40BE5C9B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593" y="1549672"/>
            <a:ext cx="3600000" cy="40147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D2A7F-D144-46FD-E749-4021C3F6A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549672"/>
            <a:ext cx="3600000" cy="4034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AA954-F6A9-5FC1-6A2A-DA81C7C6D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5" y="1491065"/>
            <a:ext cx="3600000" cy="4151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CF02B-8407-C5C5-5EA5-0EB4CD808CA5}"/>
              </a:ext>
            </a:extLst>
          </p:cNvPr>
          <p:cNvSpPr txBox="1"/>
          <p:nvPr/>
        </p:nvSpPr>
        <p:spPr>
          <a:xfrm>
            <a:off x="744718" y="5778631"/>
            <a:ext cx="301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clusters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4E322-04FE-1A1E-B2C9-8867DC95FA16}"/>
              </a:ext>
            </a:extLst>
          </p:cNvPr>
          <p:cNvSpPr txBox="1"/>
          <p:nvPr/>
        </p:nvSpPr>
        <p:spPr>
          <a:xfrm>
            <a:off x="4722829" y="5643064"/>
            <a:ext cx="293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clusters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D648C-99B3-69E7-015D-B182848425E2}"/>
              </a:ext>
            </a:extLst>
          </p:cNvPr>
          <p:cNvSpPr txBox="1"/>
          <p:nvPr/>
        </p:nvSpPr>
        <p:spPr>
          <a:xfrm>
            <a:off x="8748074" y="5643064"/>
            <a:ext cx="269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clusters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5714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56C1-EE91-E545-87CF-4CD329124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2" y="117640"/>
            <a:ext cx="8475482" cy="643543"/>
          </a:xfrm>
        </p:spPr>
        <p:txBody>
          <a:bodyPr>
            <a:normAutofit fontScale="90000"/>
          </a:bodyPr>
          <a:lstStyle/>
          <a:p>
            <a:r>
              <a:rPr lang="en-US" dirty="0"/>
              <a:t>Majority voting images 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EBA93-464E-6994-5380-C4B853BE7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6" y="889864"/>
            <a:ext cx="2086804" cy="18016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5466F-74DA-4A3A-323A-4C444F3D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6" y="2834585"/>
            <a:ext cx="2086804" cy="1849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089B3-EACD-90F1-312E-9D6BE32CF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6" y="4827003"/>
            <a:ext cx="2086804" cy="1847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E09A83-0860-47C2-A43E-B46F0B69EC3E}"/>
              </a:ext>
            </a:extLst>
          </p:cNvPr>
          <p:cNvSpPr txBox="1"/>
          <p:nvPr/>
        </p:nvSpPr>
        <p:spPr>
          <a:xfrm>
            <a:off x="1091496" y="576517"/>
            <a:ext cx="233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t-SNE  used 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B34E58-1696-F954-51AD-C5082E525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406" y="889865"/>
            <a:ext cx="2086804" cy="1801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BA7E27-DB1A-16CF-FEA3-B965926D3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406" y="2820155"/>
            <a:ext cx="2204285" cy="18493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AA70AE-541F-9B1D-B50C-E3217AE3EE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61" y="4750445"/>
            <a:ext cx="2224830" cy="18473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DD4095-2B23-1FDF-9B5B-BC61411B0CC2}"/>
              </a:ext>
            </a:extLst>
          </p:cNvPr>
          <p:cNvSpPr txBox="1"/>
          <p:nvPr/>
        </p:nvSpPr>
        <p:spPr>
          <a:xfrm>
            <a:off x="4284982" y="534557"/>
            <a:ext cx="198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 used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CC733B-CAE6-A393-D603-58647C6C92BD}"/>
              </a:ext>
            </a:extLst>
          </p:cNvPr>
          <p:cNvSpPr txBox="1"/>
          <p:nvPr/>
        </p:nvSpPr>
        <p:spPr>
          <a:xfrm>
            <a:off x="2774989" y="1243885"/>
            <a:ext cx="132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Clustered map used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222D6C-259F-18C3-272D-BBC841C71FA2}"/>
              </a:ext>
            </a:extLst>
          </p:cNvPr>
          <p:cNvSpPr txBox="1"/>
          <p:nvPr/>
        </p:nvSpPr>
        <p:spPr>
          <a:xfrm>
            <a:off x="2856322" y="3157979"/>
            <a:ext cx="1161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clustered map used 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7EACDD-53D7-2926-1B38-BA5772334C99}"/>
              </a:ext>
            </a:extLst>
          </p:cNvPr>
          <p:cNvSpPr txBox="1"/>
          <p:nvPr/>
        </p:nvSpPr>
        <p:spPr>
          <a:xfrm>
            <a:off x="2856322" y="5071621"/>
            <a:ext cx="1161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clustered map used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789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4A69-E125-A114-3DAD-B37D23C1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018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614C74-2279-1511-C30A-96D24FF84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16" y="1152143"/>
            <a:ext cx="4800939" cy="528523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A3DC41-C676-4875-FFEC-A94DA5842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2144"/>
            <a:ext cx="5491184" cy="52852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7A3A77-75F4-AD34-8760-581711F0663C}"/>
              </a:ext>
            </a:extLst>
          </p:cNvPr>
          <p:cNvSpPr txBox="1"/>
          <p:nvPr/>
        </p:nvSpPr>
        <p:spPr>
          <a:xfrm>
            <a:off x="2298275" y="6437374"/>
            <a:ext cx="141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image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D7683-B94E-2E2A-D4BC-2A138AE2CA1B}"/>
              </a:ext>
            </a:extLst>
          </p:cNvPr>
          <p:cNvSpPr txBox="1"/>
          <p:nvPr/>
        </p:nvSpPr>
        <p:spPr>
          <a:xfrm>
            <a:off x="7937034" y="6437374"/>
            <a:ext cx="1809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151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0249-A23B-1186-51CE-D3AE88DD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6123"/>
          </a:xfrm>
        </p:spPr>
        <p:txBody>
          <a:bodyPr>
            <a:normAutofit fontScale="90000"/>
          </a:bodyPr>
          <a:lstStyle/>
          <a:p>
            <a:r>
              <a:rPr lang="en-US" dirty="0"/>
              <a:t>Noise filtered images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E66B5-3CFB-AA08-9265-EBC1F5CA2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87552"/>
            <a:ext cx="4383022" cy="50840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E83EA-8E2C-98C6-6BB8-5BF426133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987552"/>
            <a:ext cx="4291586" cy="5084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A93E3F-D6A0-3600-CE57-5920D3BAA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55" y="987552"/>
            <a:ext cx="4200144" cy="4983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D5DAE-728E-ED51-2B91-AB5456C5BE45}"/>
              </a:ext>
            </a:extLst>
          </p:cNvPr>
          <p:cNvSpPr txBox="1"/>
          <p:nvPr/>
        </p:nvSpPr>
        <p:spPr>
          <a:xfrm>
            <a:off x="612522" y="6071616"/>
            <a:ext cx="315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Calibrated image 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E7EDBE-280B-E31E-FECE-85971BC3D38E}"/>
              </a:ext>
            </a:extLst>
          </p:cNvPr>
          <p:cNvSpPr txBox="1"/>
          <p:nvPr/>
        </p:nvSpPr>
        <p:spPr>
          <a:xfrm>
            <a:off x="4703721" y="6099896"/>
            <a:ext cx="330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filtered image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C3405-2D4C-8823-7A8A-5E2C3B195C70}"/>
              </a:ext>
            </a:extLst>
          </p:cNvPr>
          <p:cNvSpPr txBox="1"/>
          <p:nvPr/>
        </p:nvSpPr>
        <p:spPr>
          <a:xfrm>
            <a:off x="8727571" y="6071616"/>
            <a:ext cx="2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HYSIME filtered image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98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B5C2-97D4-7D0F-7254-CCABF07AC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699"/>
          </a:xfrm>
        </p:spPr>
        <p:txBody>
          <a:bodyPr>
            <a:normAutofit fontScale="90000"/>
          </a:bodyPr>
          <a:lstStyle/>
          <a:p>
            <a:r>
              <a:rPr lang="en-US" dirty="0"/>
              <a:t>Brightness normalized images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C2865-DA36-5385-64FB-040F63D62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9" y="1007479"/>
            <a:ext cx="3117530" cy="24165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B2390-74DD-8B4C-5652-17FB71FBA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9" y="3706857"/>
            <a:ext cx="3117530" cy="2638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174E4F-A09E-85E5-A574-7313DBE15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42" y="1007479"/>
            <a:ext cx="3296936" cy="2416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CF967-A74B-8BD1-E244-EB89363DE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43" y="3743834"/>
            <a:ext cx="3399306" cy="2638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D11058-4DA7-2F71-2233-3146635C4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59" y="1007479"/>
            <a:ext cx="3117530" cy="25905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CE6FDF-A963-56EC-BD83-108CD7B074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29" y="3767641"/>
            <a:ext cx="3117530" cy="25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1D853C-1DFC-348C-B016-A7F40CE0980A}"/>
              </a:ext>
            </a:extLst>
          </p:cNvPr>
          <p:cNvSpPr txBox="1"/>
          <p:nvPr/>
        </p:nvSpPr>
        <p:spPr>
          <a:xfrm>
            <a:off x="230211" y="3392494"/>
            <a:ext cx="390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Gaussian filtered image(with out decimation) 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8BCCF-81AF-3757-D456-0E0DB5AECB6A}"/>
              </a:ext>
            </a:extLst>
          </p:cNvPr>
          <p:cNvSpPr txBox="1"/>
          <p:nvPr/>
        </p:nvSpPr>
        <p:spPr>
          <a:xfrm>
            <a:off x="230211" y="6346386"/>
            <a:ext cx="4006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HYSIME filtered image(without decimation) </a:t>
            </a:r>
            <a:endParaRPr lang="en-IN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14B6FE-059B-F1E6-58B6-D00993BDC4BD}"/>
              </a:ext>
            </a:extLst>
          </p:cNvPr>
          <p:cNvSpPr txBox="1"/>
          <p:nvPr/>
        </p:nvSpPr>
        <p:spPr>
          <a:xfrm>
            <a:off x="4052211" y="3424027"/>
            <a:ext cx="280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Decimated image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7DC543-D6CD-6770-63D4-84F507FAD96F}"/>
              </a:ext>
            </a:extLst>
          </p:cNvPr>
          <p:cNvSpPr txBox="1"/>
          <p:nvPr/>
        </p:nvSpPr>
        <p:spPr>
          <a:xfrm>
            <a:off x="4432781" y="6344990"/>
            <a:ext cx="286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HYSIME Decimated image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A6DA06-48E7-03A1-A449-BB941FA3755D}"/>
              </a:ext>
            </a:extLst>
          </p:cNvPr>
          <p:cNvSpPr txBox="1"/>
          <p:nvPr/>
        </p:nvSpPr>
        <p:spPr>
          <a:xfrm>
            <a:off x="7720553" y="3424026"/>
            <a:ext cx="3829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Gaussian Decimated image( using Different code ) </a:t>
            </a:r>
            <a:endParaRPr lang="en-IN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369D7C-CEEF-EC5F-5F72-C39BD6235E82}"/>
              </a:ext>
            </a:extLst>
          </p:cNvPr>
          <p:cNvSpPr txBox="1"/>
          <p:nvPr/>
        </p:nvSpPr>
        <p:spPr>
          <a:xfrm>
            <a:off x="7304933" y="6346386"/>
            <a:ext cx="475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HYSIME Decimated image (using Different code)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86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9665-EB1B-6E0D-75C8-AA9B5352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Standard Normalized Images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446A9-5D00-2F64-85E3-F6E3FE37C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6631"/>
            <a:ext cx="5257800" cy="5054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DF96F-02B7-8006-4250-62CDA01DF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20" y="1065515"/>
            <a:ext cx="5257800" cy="5356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B1D48D-AABC-BA8C-A744-EF94AB34ADEE}"/>
              </a:ext>
            </a:extLst>
          </p:cNvPr>
          <p:cNvSpPr txBox="1"/>
          <p:nvPr/>
        </p:nvSpPr>
        <p:spPr>
          <a:xfrm>
            <a:off x="2268819" y="6321057"/>
            <a:ext cx="239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filtered image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8CD18-2CE8-0747-183D-63609C77D642}"/>
              </a:ext>
            </a:extLst>
          </p:cNvPr>
          <p:cNvSpPr txBox="1"/>
          <p:nvPr/>
        </p:nvSpPr>
        <p:spPr>
          <a:xfrm>
            <a:off x="7981839" y="6322743"/>
            <a:ext cx="2396561" cy="36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HYSIME filtered image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98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5F5D-DC5D-F4FD-DBB7-3B0239BF1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7291"/>
          </a:xfrm>
        </p:spPr>
        <p:txBody>
          <a:bodyPr>
            <a:normAutofit fontScale="90000"/>
          </a:bodyPr>
          <a:lstStyle/>
          <a:p>
            <a:r>
              <a:rPr lang="en-IN" dirty="0"/>
              <a:t>T-SNE (One band representation)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1A64F-A286-71CC-126F-D875810BC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60" y="1042417"/>
            <a:ext cx="3566160" cy="2386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321CB3-8464-3B19-8868-3079D8D3EF0E}"/>
              </a:ext>
            </a:extLst>
          </p:cNvPr>
          <p:cNvSpPr txBox="1"/>
          <p:nvPr/>
        </p:nvSpPr>
        <p:spPr>
          <a:xfrm>
            <a:off x="416559" y="3352057"/>
            <a:ext cx="3261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Gaussian bright normalized without decimation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57FB78-61DC-1C97-C1D3-4BD3969C46E9}"/>
              </a:ext>
            </a:extLst>
          </p:cNvPr>
          <p:cNvSpPr txBox="1"/>
          <p:nvPr/>
        </p:nvSpPr>
        <p:spPr>
          <a:xfrm>
            <a:off x="4521200" y="3413756"/>
            <a:ext cx="31495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Gaussian different normalized(with decimation)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D159E3-1E21-8C1E-454C-3E32DAEB09AF}"/>
              </a:ext>
            </a:extLst>
          </p:cNvPr>
          <p:cNvSpPr txBox="1"/>
          <p:nvPr/>
        </p:nvSpPr>
        <p:spPr>
          <a:xfrm>
            <a:off x="416560" y="6184916"/>
            <a:ext cx="272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HYSIME bright normalized without decimation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7E5C32-BD64-383B-47C7-F56C06ED8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360" y="3798332"/>
            <a:ext cx="3566161" cy="23865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131C57-FA89-383E-523F-32A257BAF777}"/>
              </a:ext>
            </a:extLst>
          </p:cNvPr>
          <p:cNvSpPr txBox="1"/>
          <p:nvPr/>
        </p:nvSpPr>
        <p:spPr>
          <a:xfrm>
            <a:off x="4610098" y="6169672"/>
            <a:ext cx="2971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HYSIME different normalized(with decimation)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9D0BA5-3005-A595-2B4F-6AA648373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59" y="3752600"/>
            <a:ext cx="3566161" cy="241707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7A5DA2-5FE0-4189-C6C8-C9EF96642FC5}"/>
              </a:ext>
            </a:extLst>
          </p:cNvPr>
          <p:cNvSpPr txBox="1"/>
          <p:nvPr/>
        </p:nvSpPr>
        <p:spPr>
          <a:xfrm>
            <a:off x="8625836" y="6108299"/>
            <a:ext cx="2921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HYSIME without decimation using standard normalization</a:t>
            </a:r>
          </a:p>
          <a:p>
            <a:endParaRPr lang="en-IN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06CA09-0D92-C924-5298-FBE80315F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280" y="1042416"/>
            <a:ext cx="3566160" cy="23865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FDD44C-43E6-82DA-B75D-6F555F5B713F}"/>
              </a:ext>
            </a:extLst>
          </p:cNvPr>
          <p:cNvSpPr txBox="1"/>
          <p:nvPr/>
        </p:nvSpPr>
        <p:spPr>
          <a:xfrm>
            <a:off x="8524240" y="3321568"/>
            <a:ext cx="282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Gaussian without decimation using standard normalization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C529E7E5-3718-2602-9BF0-8D43EFA66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42416"/>
            <a:ext cx="3566160" cy="2386585"/>
          </a:xfr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8E12DB-56C1-3EF0-5C41-2F60864BF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4788"/>
            <a:ext cx="3566160" cy="22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7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2068-650B-A403-CF31-A06D1C66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263"/>
          </a:xfrm>
        </p:spPr>
        <p:txBody>
          <a:bodyPr>
            <a:normAutofit fontScale="90000"/>
          </a:bodyPr>
          <a:lstStyle/>
          <a:p>
            <a:r>
              <a:rPr lang="en-IN" dirty="0"/>
              <a:t>Clustering images (brightness normalized)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D9ED1D-D260-3834-AF4E-605D2A86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3" y="980388"/>
            <a:ext cx="2441542" cy="26557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B7391-87CC-AF8D-732F-CD0795219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4" y="4031792"/>
            <a:ext cx="2495913" cy="2655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D47267-D2D3-49BA-9A6A-0CBCD16B0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27" y="980388"/>
            <a:ext cx="2441542" cy="2655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B893F-E93E-39CD-087F-F5684CCFB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16" y="980389"/>
            <a:ext cx="2441543" cy="2655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4D5D73-96C1-149B-DACC-3A40D7AC3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538" y="980388"/>
            <a:ext cx="2541766" cy="26557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691DA5-70C2-5DD3-D840-4F384D3AE6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28" y="4031789"/>
            <a:ext cx="3648173" cy="2655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E5D7DB-CF5F-ECB1-85F9-D836E66BA4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27" y="4031792"/>
            <a:ext cx="2495913" cy="2586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71879E-066A-8879-613F-FC3A83BFD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08" y="4066225"/>
            <a:ext cx="2495913" cy="25868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630441-F53E-2CFF-67EE-444775FA8B16}"/>
              </a:ext>
            </a:extLst>
          </p:cNvPr>
          <p:cNvSpPr txBox="1"/>
          <p:nvPr/>
        </p:nvSpPr>
        <p:spPr>
          <a:xfrm>
            <a:off x="358219" y="3636101"/>
            <a:ext cx="228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Gaussian filtered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980C96-1003-E1B3-B635-9C9F663D05F3}"/>
              </a:ext>
            </a:extLst>
          </p:cNvPr>
          <p:cNvSpPr txBox="1"/>
          <p:nvPr/>
        </p:nvSpPr>
        <p:spPr>
          <a:xfrm>
            <a:off x="3120272" y="3636101"/>
            <a:ext cx="204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 clusters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3FF9F5-3B5A-3166-64F0-1A7F046CF010}"/>
              </a:ext>
            </a:extLst>
          </p:cNvPr>
          <p:cNvSpPr txBox="1"/>
          <p:nvPr/>
        </p:nvSpPr>
        <p:spPr>
          <a:xfrm>
            <a:off x="5995447" y="3636100"/>
            <a:ext cx="204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 clusters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A8D86-B585-D2A8-FB10-2F9487BB7BBF}"/>
              </a:ext>
            </a:extLst>
          </p:cNvPr>
          <p:cNvSpPr txBox="1"/>
          <p:nvPr/>
        </p:nvSpPr>
        <p:spPr>
          <a:xfrm>
            <a:off x="8936610" y="3636100"/>
            <a:ext cx="177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24 clusters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FEDE24-9A1D-238D-E2F0-A548F0594E9B}"/>
              </a:ext>
            </a:extLst>
          </p:cNvPr>
          <p:cNvSpPr txBox="1"/>
          <p:nvPr/>
        </p:nvSpPr>
        <p:spPr>
          <a:xfrm>
            <a:off x="331033" y="6529196"/>
            <a:ext cx="2335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Hysime</a:t>
            </a:r>
            <a:r>
              <a:rPr lang="en-IN" dirty="0"/>
              <a:t> filtered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083AAD-BEBE-93AB-FA2F-33C981031C5A}"/>
              </a:ext>
            </a:extLst>
          </p:cNvPr>
          <p:cNvSpPr txBox="1"/>
          <p:nvPr/>
        </p:nvSpPr>
        <p:spPr>
          <a:xfrm>
            <a:off x="3120271" y="6468402"/>
            <a:ext cx="204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 clusters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114CA4-78F9-4E6A-4BD4-FEB2122C76C2}"/>
              </a:ext>
            </a:extLst>
          </p:cNvPr>
          <p:cNvSpPr txBox="1"/>
          <p:nvPr/>
        </p:nvSpPr>
        <p:spPr>
          <a:xfrm>
            <a:off x="5954645" y="6502836"/>
            <a:ext cx="204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 clusters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BD32AE-7BC7-9747-B9F2-E1225FBD53D8}"/>
              </a:ext>
            </a:extLst>
          </p:cNvPr>
          <p:cNvSpPr txBox="1"/>
          <p:nvPr/>
        </p:nvSpPr>
        <p:spPr>
          <a:xfrm>
            <a:off x="8936610" y="6468402"/>
            <a:ext cx="197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24 clusters</a:t>
            </a:r>
          </a:p>
        </p:txBody>
      </p:sp>
    </p:spTree>
    <p:extLst>
      <p:ext uri="{BB962C8B-B14F-4D97-AF65-F5344CB8AC3E}">
        <p14:creationId xmlns:p14="http://schemas.microsoft.com/office/powerpoint/2010/main" val="161820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C517D-EB9F-CDD3-AEAA-380431E8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007"/>
          </a:xfrm>
        </p:spPr>
        <p:txBody>
          <a:bodyPr>
            <a:normAutofit fontScale="90000"/>
          </a:bodyPr>
          <a:lstStyle/>
          <a:p>
            <a:r>
              <a:rPr lang="en-IN" dirty="0"/>
              <a:t>Clustered images(Standard Normalization)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54D111-B166-B096-3E54-E22BE98FB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3" y="949912"/>
            <a:ext cx="2662480" cy="26261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AB2DB-8E28-DA89-D43C-1DE9A2DBB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3" y="3866688"/>
            <a:ext cx="2662480" cy="2626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96F8C-A243-CC47-B9BC-EEBD17CBD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37" y="949910"/>
            <a:ext cx="4125798" cy="2626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7BDB48-E2B8-181B-909F-D0628FFAC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11" y="949911"/>
            <a:ext cx="2662480" cy="2626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A3B8E-1C8E-370E-F410-2B6F345C07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07" y="949910"/>
            <a:ext cx="2662479" cy="2626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806FD8-659C-1E1E-AA68-8BB4360043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272" y="3866687"/>
            <a:ext cx="2828041" cy="2626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2552DE-5CFE-D971-FFB8-05FF063B1D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11" y="3866686"/>
            <a:ext cx="2662480" cy="26261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CA8E65-5C50-F950-83AE-C50E082732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537" y="3866685"/>
            <a:ext cx="3250049" cy="26261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29682F6-59FE-D58F-B4B6-3DEC35C20503}"/>
              </a:ext>
            </a:extLst>
          </p:cNvPr>
          <p:cNvSpPr txBox="1"/>
          <p:nvPr/>
        </p:nvSpPr>
        <p:spPr>
          <a:xfrm>
            <a:off x="433633" y="3576097"/>
            <a:ext cx="236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Gaussian filtered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6AB4CC-7503-EFC8-0050-7DE79AE6D444}"/>
              </a:ext>
            </a:extLst>
          </p:cNvPr>
          <p:cNvSpPr txBox="1"/>
          <p:nvPr/>
        </p:nvSpPr>
        <p:spPr>
          <a:xfrm>
            <a:off x="3478491" y="3497344"/>
            <a:ext cx="2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 clusters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4C31E-65DD-458F-A7FC-D99CC1E2E8A1}"/>
              </a:ext>
            </a:extLst>
          </p:cNvPr>
          <p:cNvSpPr txBox="1"/>
          <p:nvPr/>
        </p:nvSpPr>
        <p:spPr>
          <a:xfrm>
            <a:off x="6693503" y="3497333"/>
            <a:ext cx="212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 clusters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43A153-866C-ECC6-1649-F6CBA8D0487A}"/>
              </a:ext>
            </a:extLst>
          </p:cNvPr>
          <p:cNvSpPr txBox="1"/>
          <p:nvPr/>
        </p:nvSpPr>
        <p:spPr>
          <a:xfrm>
            <a:off x="9539926" y="3576097"/>
            <a:ext cx="216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24 clusters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F6F4A9-B8A7-75DF-D7F2-018F559C7809}"/>
              </a:ext>
            </a:extLst>
          </p:cNvPr>
          <p:cNvSpPr txBox="1"/>
          <p:nvPr/>
        </p:nvSpPr>
        <p:spPr>
          <a:xfrm>
            <a:off x="367645" y="6492872"/>
            <a:ext cx="233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Hysime</a:t>
            </a:r>
            <a:r>
              <a:rPr lang="en-IN" dirty="0"/>
              <a:t> filtered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9E0B1C-CAB9-BE24-6493-07310707B189}"/>
              </a:ext>
            </a:extLst>
          </p:cNvPr>
          <p:cNvSpPr txBox="1"/>
          <p:nvPr/>
        </p:nvSpPr>
        <p:spPr>
          <a:xfrm>
            <a:off x="3354861" y="6492872"/>
            <a:ext cx="249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 clusters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905759-E39F-CB17-80B7-326AAB111237}"/>
              </a:ext>
            </a:extLst>
          </p:cNvPr>
          <p:cNvSpPr txBox="1"/>
          <p:nvPr/>
        </p:nvSpPr>
        <p:spPr>
          <a:xfrm>
            <a:off x="6693503" y="6492861"/>
            <a:ext cx="221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10 clusters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DB5660-84A9-F522-031A-9B709F7197BB}"/>
              </a:ext>
            </a:extLst>
          </p:cNvPr>
          <p:cNvSpPr txBox="1"/>
          <p:nvPr/>
        </p:nvSpPr>
        <p:spPr>
          <a:xfrm>
            <a:off x="9557698" y="6414087"/>
            <a:ext cx="214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24 clusters</a:t>
            </a:r>
          </a:p>
        </p:txBody>
      </p:sp>
    </p:spTree>
    <p:extLst>
      <p:ext uri="{BB962C8B-B14F-4D97-AF65-F5344CB8AC3E}">
        <p14:creationId xmlns:p14="http://schemas.microsoft.com/office/powerpoint/2010/main" val="3178788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E5E9-557A-24F9-85ED-CFD415B02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/>
          <a:lstStyle/>
          <a:p>
            <a:r>
              <a:rPr lang="en-US" dirty="0"/>
              <a:t>Final result images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137C1-CF7C-F0FB-CD5E-D83B098D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734"/>
            <a:ext cx="10515600" cy="5093229"/>
          </a:xfrm>
        </p:spPr>
        <p:txBody>
          <a:bodyPr/>
          <a:lstStyle/>
          <a:p>
            <a:r>
              <a:rPr lang="en-US" dirty="0"/>
              <a:t>Preprocessed images :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0F8172-992E-31EB-012B-EDD2A1C1E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4181"/>
            <a:ext cx="3105831" cy="3023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1119F-5294-9228-6FEA-07B0ACA60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10" y="2464181"/>
            <a:ext cx="2895061" cy="3108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1E0FCF-C98D-FF17-514F-3DD23C36A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21" y="2379340"/>
            <a:ext cx="2895061" cy="31083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E634D0-D6F3-C936-01BA-E0F86FB4F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61" y="2790333"/>
            <a:ext cx="2747939" cy="26973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F4CFFA-86F9-BD91-3380-FF144384C613}"/>
              </a:ext>
            </a:extLst>
          </p:cNvPr>
          <p:cNvSpPr txBox="1"/>
          <p:nvPr/>
        </p:nvSpPr>
        <p:spPr>
          <a:xfrm>
            <a:off x="461913" y="5572529"/>
            <a:ext cx="210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Raw image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1DE2C8-99FD-96AB-FD0C-9C6E70219893}"/>
              </a:ext>
            </a:extLst>
          </p:cNvPr>
          <p:cNvSpPr txBox="1"/>
          <p:nvPr/>
        </p:nvSpPr>
        <p:spPr>
          <a:xfrm>
            <a:off x="3402291" y="5630056"/>
            <a:ext cx="257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Calibrated image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587E22-C870-678E-72D0-DF85904EEA2A}"/>
              </a:ext>
            </a:extLst>
          </p:cNvPr>
          <p:cNvSpPr txBox="1"/>
          <p:nvPr/>
        </p:nvSpPr>
        <p:spPr>
          <a:xfrm>
            <a:off x="6881567" y="5572529"/>
            <a:ext cx="234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after removal of extreme bands 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946A94-20A7-031E-5AC6-ADA1C86A31F2}"/>
              </a:ext>
            </a:extLst>
          </p:cNvPr>
          <p:cNvSpPr txBox="1"/>
          <p:nvPr/>
        </p:nvSpPr>
        <p:spPr>
          <a:xfrm>
            <a:off x="9785022" y="5572529"/>
            <a:ext cx="223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Decimated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359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252</Words>
  <Application>Microsoft Office PowerPoint</Application>
  <PresentationFormat>Widescreen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RESULT IMAGES/OUTPUT IMAGES </vt:lpstr>
      <vt:lpstr>PowerPoint Presentation</vt:lpstr>
      <vt:lpstr>Noise filtered images</vt:lpstr>
      <vt:lpstr>Brightness normalized images</vt:lpstr>
      <vt:lpstr>Standard Normalized Images</vt:lpstr>
      <vt:lpstr>T-SNE (One band representation)</vt:lpstr>
      <vt:lpstr>Clustering images (brightness normalized)</vt:lpstr>
      <vt:lpstr>Clustered images(Standard Normalization)</vt:lpstr>
      <vt:lpstr>Final result images </vt:lpstr>
      <vt:lpstr>PowerPoint Presentation</vt:lpstr>
      <vt:lpstr>Spectral signatures </vt:lpstr>
      <vt:lpstr>One band representation: </vt:lpstr>
      <vt:lpstr>Supervised classification map:</vt:lpstr>
      <vt:lpstr>KNN filtered Map</vt:lpstr>
      <vt:lpstr>Unsupervised clustering: k-means</vt:lpstr>
      <vt:lpstr>Majority voting images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IMAGES/OUTPUT IMAGES </dc:title>
  <dc:creator>ravi teja</dc:creator>
  <cp:lastModifiedBy>ravi teja</cp:lastModifiedBy>
  <cp:revision>4</cp:revision>
  <dcterms:created xsi:type="dcterms:W3CDTF">2024-05-04T14:02:12Z</dcterms:created>
  <dcterms:modified xsi:type="dcterms:W3CDTF">2024-05-10T20:07:55Z</dcterms:modified>
</cp:coreProperties>
</file>